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D9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0E1A-CEFA-4C8E-B782-D4E1F4D600C9}" type="datetimeFigureOut">
              <a:rPr lang="he-IL" smtClean="0"/>
              <a:pPr/>
              <a:t>כ"ה/אדר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230C2-939D-493F-8FAE-F2ECD6CCBBD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efetz@clarita-efraim.com" TargetMode="External"/><Relationship Id="rId2" Type="http://schemas.openxmlformats.org/officeDocument/2006/relationships/hyperlink" Target="http://www.clarita-efra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il/url?sa=i&amp;rct=j&amp;q=&amp;esrc=s&amp;source=images&amp;cd=&amp;cad=rja&amp;uact=8&amp;ved=0ahUKEwiKkPHK1KbLAhWFHpoKHY68AeAQjRwIBw&amp;url=http://music-4u.ucoz.com/index/limvdi_fsntr/0-5&amp;bvm=bv.115339255,d.bGs&amp;psig=AFQjCNHcLeZj2C8CQ_KjT2o7uHTAaZ8u6w&amp;ust=1457167986378511" TargetMode="External"/><Relationship Id="rId4" Type="http://schemas.openxmlformats.org/officeDocument/2006/relationships/hyperlink" Target="http://www.clarita-efraim.com/PPSCat.aspx?Cat=3&amp;SubCat=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25" b="863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לבן 6"/>
          <p:cNvSpPr/>
          <p:nvPr/>
        </p:nvSpPr>
        <p:spPr>
          <a:xfrm>
            <a:off x="4429124" y="1285860"/>
            <a:ext cx="2965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מלחינים</a:t>
            </a:r>
            <a:endParaRPr lang="he-IL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תמונה 7" descr="תמונה1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rcRect l="7120" t="804" r="8385" b="96785"/>
          <a:stretch>
            <a:fillRect/>
          </a:stretch>
        </p:blipFill>
        <p:spPr>
          <a:xfrm>
            <a:off x="0" y="5412410"/>
            <a:ext cx="9144000" cy="231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130356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i="1" dirty="0" smtClean="0">
                <a:solidFill>
                  <a:srgbClr val="C00000"/>
                </a:solidFill>
              </a:rPr>
              <a:t>קלריטה  אפרים</a:t>
            </a:r>
          </a:p>
          <a:p>
            <a:pPr algn="ctr"/>
            <a:r>
              <a:rPr lang="en-US" sz="1400" b="1" i="1" dirty="0" smtClean="0">
                <a:solidFill>
                  <a:srgbClr val="C00000"/>
                </a:solidFill>
              </a:rPr>
              <a:t>PPS</a:t>
            </a:r>
            <a:endParaRPr lang="he-IL" sz="1400" b="1" i="1" dirty="0" smtClean="0">
              <a:solidFill>
                <a:srgbClr val="C00000"/>
              </a:solidFill>
            </a:endParaRPr>
          </a:p>
          <a:p>
            <a:pPr algn="ctr"/>
            <a:endParaRPr lang="he-IL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85728"/>
            <a:ext cx="4071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גובה צלילי כלי התזמורת</a:t>
            </a:r>
            <a:endParaRPr lang="he-IL" b="1" dirty="0"/>
          </a:p>
        </p:txBody>
      </p:sp>
      <p:pic>
        <p:nvPicPr>
          <p:cNvPr id="5" name="תמונה 4" descr="תמונה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9707" y="-864826"/>
            <a:ext cx="6873120" cy="8572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85728"/>
            <a:ext cx="4071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גובה צלילי כלי התזמורת</a:t>
            </a:r>
            <a:endParaRPr lang="he-IL" b="1" dirty="0"/>
          </a:p>
        </p:txBody>
      </p:sp>
      <p:pic>
        <p:nvPicPr>
          <p:cNvPr id="10" name="תמונה 9" descr="תמונה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7261" y="-857265"/>
            <a:ext cx="6858001" cy="857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5214942" y="4857760"/>
            <a:ext cx="3286125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/>
              <a:t>Clarita-Efraim </a:t>
            </a:r>
            <a:r>
              <a:rPr lang="en-US" b="1" i="1" dirty="0" err="1"/>
              <a:t>pps</a:t>
            </a:r>
            <a:r>
              <a:rPr lang="en-US" b="1" i="1" dirty="0"/>
              <a:t>:</a:t>
            </a:r>
            <a:endParaRPr lang="he-IL" b="1" dirty="0"/>
          </a:p>
          <a:p>
            <a:pPr algn="ctr"/>
            <a:r>
              <a:rPr lang="en-US" sz="1600" b="1" dirty="0">
                <a:hlinkClick r:id="rId2"/>
              </a:rPr>
              <a:t>www.cl</a:t>
            </a:r>
            <a:r>
              <a:rPr lang="en-US" sz="1600" b="1" i="1" dirty="0">
                <a:hlinkClick r:id="rId2"/>
              </a:rPr>
              <a:t>arita-efraim.com</a:t>
            </a:r>
            <a:endParaRPr lang="he-IL" sz="1600" b="1" i="1" dirty="0"/>
          </a:p>
          <a:p>
            <a:pPr algn="ctr"/>
            <a:r>
              <a:rPr lang="en-US" sz="1600" b="1" i="1" dirty="0">
                <a:hlinkClick r:id="rId3"/>
              </a:rPr>
              <a:t>chefetz@clarita-efraim.com</a:t>
            </a:r>
            <a:endParaRPr lang="en-US" sz="1600" b="1" i="1" dirty="0"/>
          </a:p>
          <a:p>
            <a:pPr algn="ctr"/>
            <a:endParaRPr lang="en-US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500042"/>
            <a:ext cx="692948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i="1" dirty="0" smtClean="0"/>
              <a:t>לצפייה במצגות נוספות בנושא מוסיקה באתר שלנו:</a:t>
            </a:r>
          </a:p>
          <a:p>
            <a:endParaRPr lang="he-IL" sz="800" b="1" i="1" dirty="0" smtClean="0"/>
          </a:p>
          <a:p>
            <a:r>
              <a:rPr lang="en-US" b="1" i="1" dirty="0" smtClean="0">
                <a:hlinkClick r:id="rId4"/>
              </a:rPr>
              <a:t>http://www.clarita-efraim.music</a:t>
            </a:r>
            <a:endParaRPr lang="he-IL" b="1" i="1" dirty="0" smtClean="0"/>
          </a:p>
          <a:p>
            <a:endParaRPr lang="he-IL" b="1" i="1" dirty="0" smtClean="0"/>
          </a:p>
          <a:p>
            <a:endParaRPr lang="he-IL" b="1" i="1" dirty="0"/>
          </a:p>
        </p:txBody>
      </p:sp>
      <p:pic>
        <p:nvPicPr>
          <p:cNvPr id="1026" name="Picture 2" descr="http://music-4u.ucoz.com/piano_strings_and_hammers_detai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785926"/>
            <a:ext cx="3926393" cy="268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25" b="863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תמונה 3" descr="תמונה1.jpg"/>
          <p:cNvPicPr>
            <a:picLocks noChangeAspect="1"/>
          </p:cNvPicPr>
          <p:nvPr/>
        </p:nvPicPr>
        <p:blipFill>
          <a:blip r:embed="rId3"/>
          <a:srcRect l="915" r="4877"/>
          <a:stretch>
            <a:fillRect/>
          </a:stretch>
        </p:blipFill>
        <p:spPr>
          <a:xfrm>
            <a:off x="714348" y="0"/>
            <a:ext cx="757242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2.jpg"/>
          <p:cNvPicPr>
            <a:picLocks noChangeAspect="1"/>
          </p:cNvPicPr>
          <p:nvPr/>
        </p:nvPicPr>
        <p:blipFill>
          <a:blip r:embed="rId2"/>
          <a:srcRect l="633" r="4347"/>
          <a:stretch>
            <a:fillRect/>
          </a:stretch>
        </p:blipFill>
        <p:spPr>
          <a:xfrm>
            <a:off x="714348" y="0"/>
            <a:ext cx="757242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4.jpg"/>
          <p:cNvPicPr>
            <a:picLocks noChangeAspect="1"/>
          </p:cNvPicPr>
          <p:nvPr/>
        </p:nvPicPr>
        <p:blipFill>
          <a:blip r:embed="rId2"/>
          <a:srcRect l="488" r="4314"/>
          <a:stretch>
            <a:fillRect/>
          </a:stretch>
        </p:blipFill>
        <p:spPr>
          <a:xfrm>
            <a:off x="857224" y="0"/>
            <a:ext cx="7429552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6.jpg"/>
          <p:cNvPicPr>
            <a:picLocks noChangeAspect="1"/>
          </p:cNvPicPr>
          <p:nvPr/>
        </p:nvPicPr>
        <p:blipFill>
          <a:blip r:embed="rId2"/>
          <a:srcRect l="488" r="5266"/>
          <a:stretch>
            <a:fillRect/>
          </a:stretch>
        </p:blipFill>
        <p:spPr>
          <a:xfrm>
            <a:off x="857224" y="0"/>
            <a:ext cx="7358114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7.jpg"/>
          <p:cNvPicPr>
            <a:picLocks noChangeAspect="1"/>
          </p:cNvPicPr>
          <p:nvPr/>
        </p:nvPicPr>
        <p:blipFill>
          <a:blip r:embed="rId2"/>
          <a:srcRect l="608" r="5379"/>
          <a:stretch>
            <a:fillRect/>
          </a:stretch>
        </p:blipFill>
        <p:spPr>
          <a:xfrm>
            <a:off x="857224" y="0"/>
            <a:ext cx="735811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8.jpg"/>
          <p:cNvPicPr>
            <a:picLocks noChangeAspect="1"/>
          </p:cNvPicPr>
          <p:nvPr/>
        </p:nvPicPr>
        <p:blipFill>
          <a:blip r:embed="rId2"/>
          <a:srcRect l="633" r="4430"/>
          <a:stretch>
            <a:fillRect/>
          </a:stretch>
        </p:blipFill>
        <p:spPr>
          <a:xfrm>
            <a:off x="857224" y="1"/>
            <a:ext cx="735811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349"/>
            <a:ext cx="4714876" cy="5880651"/>
          </a:xfrm>
          <a:prstGeom prst="rect">
            <a:avLst/>
          </a:prstGeom>
        </p:spPr>
      </p:pic>
      <p:pic>
        <p:nvPicPr>
          <p:cNvPr id="10" name="תמונה 9" descr="תמונה6.jpg"/>
          <p:cNvPicPr>
            <a:picLocks noChangeAspect="1"/>
          </p:cNvPicPr>
          <p:nvPr/>
        </p:nvPicPr>
        <p:blipFill>
          <a:blip r:embed="rId3"/>
          <a:srcRect r="3186"/>
          <a:stretch>
            <a:fillRect/>
          </a:stretch>
        </p:blipFill>
        <p:spPr>
          <a:xfrm>
            <a:off x="4643438" y="977349"/>
            <a:ext cx="4500562" cy="5880651"/>
          </a:xfrm>
          <a:prstGeom prst="rect">
            <a:avLst/>
          </a:prstGeom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2000232" y="214290"/>
            <a:ext cx="5242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גובה צלילי כלי התזמורת</a:t>
            </a:r>
            <a:endParaRPr lang="he-I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1000108"/>
            <a:ext cx="66437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C00000"/>
                </a:solidFill>
              </a:rPr>
              <a:t>ניתן להדפיס את השקפים הבאים (10-11), לחבר אותם ולקבל את דף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he-IL" b="1" dirty="0" smtClean="0">
                <a:solidFill>
                  <a:srgbClr val="C00000"/>
                </a:solidFill>
              </a:rPr>
              <a:t>"גובה צלילי כלי התזמורת" בצורה גדולה וברורה יותר. 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285852" y="857232"/>
            <a:ext cx="6572296" cy="928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14" descr="music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357430"/>
            <a:ext cx="4424367" cy="33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56</Words>
  <Application>Microsoft Office PowerPoint</Application>
  <PresentationFormat>‫הצגה על המסך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win7</dc:creator>
  <cp:lastModifiedBy>win7</cp:lastModifiedBy>
  <cp:revision>8</cp:revision>
  <dcterms:created xsi:type="dcterms:W3CDTF">2016-03-02T09:44:59Z</dcterms:created>
  <dcterms:modified xsi:type="dcterms:W3CDTF">2016-03-04T22:21:48Z</dcterms:modified>
</cp:coreProperties>
</file>